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E18E9-5225-4408-BE6E-0866CD62EC7C}" type="datetimeFigureOut">
              <a:rPr lang="en-US" smtClean="0"/>
              <a:pPr/>
              <a:t>8/14/2012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6D1EE-6E6B-4521-A0BA-3D35F2EBB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ves-Faded-Background-1-1152x8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4648200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Century" pitchFamily="18" charset="0"/>
              </a:rPr>
              <a:t>BILLING UNIT</a:t>
            </a:r>
            <a:endParaRPr lang="en-US" sz="5400" b="1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ves-Faded-Background-1-1152x8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3048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Century" pitchFamily="18" charset="0"/>
              </a:rPr>
              <a:t>PENGHANTARAN SLIP PANEL</a:t>
            </a:r>
            <a:endParaRPr lang="en-US" sz="16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838200"/>
          <a:ext cx="8229599" cy="5562601"/>
        </p:xfrm>
        <a:graphic>
          <a:graphicData uri="http://schemas.openxmlformats.org/drawingml/2006/table">
            <a:tbl>
              <a:tblPr/>
              <a:tblGrid>
                <a:gridCol w="808671"/>
                <a:gridCol w="1026264"/>
                <a:gridCol w="857384"/>
                <a:gridCol w="1792715"/>
                <a:gridCol w="909348"/>
                <a:gridCol w="1052245"/>
                <a:gridCol w="1782972"/>
              </a:tblGrid>
              <a:tr h="2133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latin typeface="Comic Sans MS"/>
                        </a:rPr>
                        <a:t>KAWASAN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NON 24 HOURS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GUARD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CATITAN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24 JAM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DESPATCH 01HB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latin typeface="Comic Sans MS"/>
                        </a:rPr>
                        <a:t>CATITAN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51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ZON MASAI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PASIR GUDANG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ahoma"/>
                        </a:rPr>
                        <a:t>SENDIRI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MASAI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MASAI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SRI ALAM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ahoma"/>
                        </a:rPr>
                        <a:t>SENDIRI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MASAI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KT MASAI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TEMBIKAI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AIN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latin typeface="Tahoma"/>
                        </a:rPr>
                        <a:t>HANTAR KE KT MASAI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SIME DARBY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MMHE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ahoma"/>
                        </a:rPr>
                        <a:t>SENDIRI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Tahoma"/>
                        </a:rPr>
                        <a:t>HANTAR KE HQ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KG P. PUTIH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EN SABIKUN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MASAI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TMN RINTING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JB 1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DESA TEBRAU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YANTI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K.TINGGI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PANDAN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JOHOR JAYA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DAHLIA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KG PASIR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DR ANIZA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BBU (18/8)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BBU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PERLING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IDAH (KC)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DAHLIA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KOLAM AYER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SRI BAHGIA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IRA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DAHLIA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TAMAN DAYA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AIN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PANDAN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JB 2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TUTA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JUE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latin typeface="Tahoma"/>
                        </a:rPr>
                        <a:t>HANTAR KE SRI PULAI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SRI PULAI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51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PONTIAN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AS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S.RENGGAM (19/8)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TMN U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SRI PUTRI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DR MARIANA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b="0" i="0" u="none" strike="noStrike">
                          <a:latin typeface="Tahoma"/>
                        </a:rPr>
                        <a:t>HANTAR KE SRI PULAI (16/8)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SENAI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EN KHALID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latin typeface="Tahoma"/>
                        </a:rPr>
                        <a:t>HANTAR KE TMN U (17/8)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LUAR JB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GLG PATAH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KULAI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SPG RENGGAM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51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KOTA TINGGI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B.PENAWAR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KLEDANG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007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KT.TINGGI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Tahoma"/>
                        </a:rPr>
                        <a:t>SEDILI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51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PUTRI WANGSA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AZAH (KC)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K.TINGGI (17/08)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TENGGAROH 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332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TMN GAYA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Tahoma"/>
                        </a:rPr>
                        <a:t>AZAH (KC)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HANTAR KE K.TINGGI (17/08)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578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SELANGOR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KLANG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latin typeface="Tahoma"/>
                        </a:rPr>
                        <a:t>SENDIRI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POS LAJU KE HQ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223" marR="7223" marT="72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ri_Raya_Wallpaper_Free_Download_for_pc_desktop_background_2012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218</Words>
  <Application>Microsoft Office PowerPoint</Application>
  <PresentationFormat>On-screen Show (4:3)</PresentationFormat>
  <Paragraphs>170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Penawar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CPUXBilling</dc:creator>
  <cp:lastModifiedBy>user</cp:lastModifiedBy>
  <cp:revision>7</cp:revision>
  <dcterms:created xsi:type="dcterms:W3CDTF">2012-08-14T03:59:27Z</dcterms:created>
  <dcterms:modified xsi:type="dcterms:W3CDTF">2012-08-14T07:59:47Z</dcterms:modified>
</cp:coreProperties>
</file>